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"/>
  </p:notesMasterIdLst>
  <p:sldIdLst>
    <p:sldId id="256" r:id="rId2"/>
  </p:sldIdLst>
  <p:sldSz cx="25201563" cy="35999738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1556">
          <p15:clr>
            <a:srgbClr val="A4A3A4"/>
          </p15:clr>
        </p15:guide>
        <p15:guide id="4" pos="15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9ACA"/>
    <a:srgbClr val="A7C4FF"/>
    <a:srgbClr val="002164"/>
    <a:srgbClr val="FFFFFF"/>
    <a:srgbClr val="000000"/>
    <a:srgbClr val="0046D2"/>
    <a:srgbClr val="C0C0C0"/>
    <a:srgbClr val="FF0000"/>
    <a:srgbClr val="698ED9"/>
    <a:srgbClr val="003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0" autoAdjust="0"/>
    <p:restoredTop sz="95932" autoAdjust="0"/>
  </p:normalViewPr>
  <p:slideViewPr>
    <p:cSldViewPr snapToGrid="0">
      <p:cViewPr varScale="1">
        <p:scale>
          <a:sx n="22" d="100"/>
          <a:sy n="22" d="100"/>
        </p:scale>
        <p:origin x="2832" y="72"/>
      </p:cViewPr>
      <p:guideLst>
        <p:guide orient="horz" pos="5289"/>
        <p:guide orient="horz" pos="22086"/>
        <p:guide orient="horz" pos="1556"/>
        <p:guide pos="15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143" tIns="47572" rIns="95143" bIns="4757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40" y="1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143" tIns="47572" rIns="95143" bIns="475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4863" y="739775"/>
            <a:ext cx="25876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7347"/>
            <a:ext cx="5388610" cy="44398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143" tIns="47572" rIns="95143" bIns="47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303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143" tIns="47572" rIns="95143" bIns="4757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40" y="9371303"/>
            <a:ext cx="2918831" cy="4933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143" tIns="47572" rIns="95143" bIns="4757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74863" y="739775"/>
            <a:ext cx="2587625" cy="370046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1947408" y="6141325"/>
            <a:ext cx="13270053" cy="2621399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092" y="2799982"/>
            <a:ext cx="16962860" cy="16399886"/>
          </a:xfrm>
        </p:spPr>
        <p:txBody>
          <a:bodyPr anchor="b">
            <a:normAutofit/>
          </a:bodyPr>
          <a:lstStyle>
            <a:lvl1pPr algn="l">
              <a:defRPr sz="12127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0091" y="20177638"/>
            <a:ext cx="13654292" cy="10044368"/>
          </a:xfrm>
        </p:spPr>
        <p:txBody>
          <a:bodyPr anchor="t">
            <a:normAutofit/>
          </a:bodyPr>
          <a:lstStyle>
            <a:lvl1pPr marL="0" indent="0" algn="l">
              <a:buNone/>
              <a:defRPr sz="5512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20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80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40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300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60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820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37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470091" y="2799979"/>
            <a:ext cx="22261381" cy="16399881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410"/>
            </a:lvl1pPr>
            <a:lvl2pPr marL="1260089" indent="0">
              <a:buNone/>
              <a:defRPr sz="4410"/>
            </a:lvl2pPr>
            <a:lvl3pPr marL="2520178" indent="0">
              <a:buNone/>
              <a:defRPr sz="4410"/>
            </a:lvl3pPr>
            <a:lvl4pPr marL="3780267" indent="0">
              <a:buNone/>
              <a:defRPr sz="4410"/>
            </a:lvl4pPr>
            <a:lvl5pPr marL="5040356" indent="0">
              <a:buNone/>
              <a:defRPr sz="4410"/>
            </a:lvl5pPr>
            <a:lvl6pPr marL="6300445" indent="0">
              <a:buNone/>
              <a:defRPr sz="4410"/>
            </a:lvl6pPr>
            <a:lvl7pPr marL="7560534" indent="0">
              <a:buNone/>
              <a:defRPr sz="4410"/>
            </a:lvl7pPr>
            <a:lvl8pPr marL="8820622" indent="0">
              <a:buNone/>
              <a:defRPr sz="4410"/>
            </a:lvl8pPr>
            <a:lvl9pPr marL="10080711" indent="0">
              <a:buNone/>
              <a:defRPr sz="44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100136" y="20177632"/>
            <a:ext cx="20067908" cy="239998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4410"/>
            </a:lvl1pPr>
            <a:lvl2pPr marL="1260089" indent="0">
              <a:buFontTx/>
              <a:buNone/>
              <a:defRPr/>
            </a:lvl2pPr>
            <a:lvl3pPr marL="2520178" indent="0">
              <a:buFontTx/>
              <a:buNone/>
              <a:defRPr/>
            </a:lvl3pPr>
            <a:lvl4pPr marL="3780267" indent="0">
              <a:buFontTx/>
              <a:buNone/>
              <a:defRPr/>
            </a:lvl4pPr>
            <a:lvl5pPr marL="504035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4028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1" y="2799980"/>
            <a:ext cx="22261381" cy="15199889"/>
          </a:xfrm>
        </p:spPr>
        <p:txBody>
          <a:bodyPr anchor="ctr">
            <a:normAutofit/>
          </a:bodyPr>
          <a:lstStyle>
            <a:lvl1pPr algn="l">
              <a:defRPr sz="7717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1" y="21599843"/>
            <a:ext cx="17593557" cy="9999927"/>
          </a:xfrm>
        </p:spPr>
        <p:txBody>
          <a:bodyPr anchor="ctr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15701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983" y="2799980"/>
            <a:ext cx="18906097" cy="15199889"/>
          </a:xfrm>
        </p:spPr>
        <p:txBody>
          <a:bodyPr anchor="ctr">
            <a:normAutofit/>
          </a:bodyPr>
          <a:lstStyle>
            <a:lvl1pPr algn="l">
              <a:defRPr sz="7717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940184" y="17999869"/>
            <a:ext cx="17645688" cy="2533315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260089" indent="0">
              <a:buFontTx/>
              <a:buNone/>
              <a:defRPr/>
            </a:lvl2pPr>
            <a:lvl3pPr marL="2520178" indent="0">
              <a:buFontTx/>
              <a:buNone/>
              <a:defRPr/>
            </a:lvl3pPr>
            <a:lvl4pPr marL="3780267" indent="0">
              <a:buFontTx/>
              <a:buNone/>
              <a:defRPr/>
            </a:lvl4pPr>
            <a:lvl5pPr marL="504035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2" y="22577631"/>
            <a:ext cx="17590275" cy="9022139"/>
          </a:xfrm>
        </p:spPr>
        <p:txBody>
          <a:bodyPr anchor="ctr">
            <a:normAutofit/>
          </a:bodyPr>
          <a:lstStyle>
            <a:lvl1pPr marL="0" indent="0" algn="l">
              <a:buNone/>
              <a:defRPr sz="5512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0041" y="3730283"/>
            <a:ext cx="1260406" cy="3069668"/>
          </a:xfrm>
          <a:prstGeom prst="rect">
            <a:avLst/>
          </a:prstGeom>
        </p:spPr>
        <p:txBody>
          <a:bodyPr vert="horz" lIns="252016" tIns="126008" rIns="252016" bIns="126008" rtlCol="0" anchor="ctr">
            <a:noAutofit/>
          </a:bodyPr>
          <a:lstStyle/>
          <a:p>
            <a:pPr lvl="0"/>
            <a:r>
              <a:rPr lang="en-US" sz="2204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11317" y="14533233"/>
            <a:ext cx="1260406" cy="3069668"/>
          </a:xfrm>
          <a:prstGeom prst="rect">
            <a:avLst/>
          </a:prstGeom>
        </p:spPr>
        <p:txBody>
          <a:bodyPr vert="horz" lIns="252016" tIns="126008" rIns="252016" bIns="126008" rtlCol="0" anchor="ctr">
            <a:noAutofit/>
          </a:bodyPr>
          <a:lstStyle/>
          <a:p>
            <a:pPr lvl="0" algn="r"/>
            <a:r>
              <a:rPr lang="en-US" sz="22049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6836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17999869"/>
            <a:ext cx="17590275" cy="8910171"/>
          </a:xfrm>
        </p:spPr>
        <p:txBody>
          <a:bodyPr anchor="b">
            <a:normAutofit/>
          </a:bodyPr>
          <a:lstStyle>
            <a:lvl1pPr algn="l">
              <a:defRPr sz="7717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1" y="26944583"/>
            <a:ext cx="17593557" cy="4655184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68466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984" y="2799980"/>
            <a:ext cx="18906095" cy="15199889"/>
          </a:xfrm>
        </p:spPr>
        <p:txBody>
          <a:bodyPr anchor="ctr">
            <a:normAutofit/>
          </a:bodyPr>
          <a:lstStyle>
            <a:lvl1pPr algn="l">
              <a:defRPr sz="7717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70092" y="20399851"/>
            <a:ext cx="17590275" cy="551106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5512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1" y="25999811"/>
            <a:ext cx="17590272" cy="5599959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0041" y="3730283"/>
            <a:ext cx="1260406" cy="3069668"/>
          </a:xfrm>
          <a:prstGeom prst="rect">
            <a:avLst/>
          </a:prstGeom>
        </p:spPr>
        <p:txBody>
          <a:bodyPr vert="horz" lIns="252016" tIns="126008" rIns="252016" bIns="126008" rtlCol="0" anchor="ctr">
            <a:noAutofit/>
          </a:bodyPr>
          <a:lstStyle/>
          <a:p>
            <a:pPr lvl="0"/>
            <a:r>
              <a:rPr lang="en-US" sz="22049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11317" y="14533233"/>
            <a:ext cx="1260406" cy="3069668"/>
          </a:xfrm>
          <a:prstGeom prst="rect">
            <a:avLst/>
          </a:prstGeom>
        </p:spPr>
        <p:txBody>
          <a:bodyPr vert="horz" lIns="252016" tIns="126008" rIns="252016" bIns="126008" rtlCol="0" anchor="ctr">
            <a:noAutofit/>
          </a:bodyPr>
          <a:lstStyle/>
          <a:p>
            <a:pPr lvl="0" algn="r"/>
            <a:r>
              <a:rPr lang="en-US" sz="22049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7147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1" y="2799980"/>
            <a:ext cx="20741289" cy="1519988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717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70092" y="20622076"/>
            <a:ext cx="17590275" cy="439996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5512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1" y="25022052"/>
            <a:ext cx="17590272" cy="6577721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98148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>
            <a:normAutofit/>
          </a:bodyPr>
          <a:lstStyle>
            <a:lvl1pPr algn="l">
              <a:defRPr sz="77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092" y="2799985"/>
            <a:ext cx="18065715" cy="1977765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8989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97517" y="2799980"/>
            <a:ext cx="5633955" cy="23199831"/>
          </a:xfrm>
        </p:spPr>
        <p:txBody>
          <a:bodyPr vert="eaVert">
            <a:normAutofit/>
          </a:bodyPr>
          <a:lstStyle>
            <a:lvl1pPr>
              <a:defRPr sz="77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091" y="2799980"/>
            <a:ext cx="16123080" cy="287997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886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092" y="2799980"/>
            <a:ext cx="18065715" cy="1977765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116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1" y="10399922"/>
            <a:ext cx="17645691" cy="12177691"/>
          </a:xfrm>
        </p:spPr>
        <p:txBody>
          <a:bodyPr anchor="b">
            <a:normAutofit/>
          </a:bodyPr>
          <a:lstStyle>
            <a:lvl1pPr algn="l">
              <a:defRPr sz="882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3" y="23555385"/>
            <a:ext cx="17645688" cy="8044388"/>
          </a:xfrm>
        </p:spPr>
        <p:txBody>
          <a:bodyPr anchor="t">
            <a:normAutofit/>
          </a:bodyPr>
          <a:lstStyle>
            <a:lvl1pPr marL="0" indent="0" algn="l">
              <a:buNone/>
              <a:defRPr sz="4961">
                <a:solidFill>
                  <a:schemeClr val="bg2">
                    <a:lumMod val="75000"/>
                  </a:schemeClr>
                </a:solidFill>
              </a:defRPr>
            </a:lvl1pPr>
            <a:lvl2pPr marL="126008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38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850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>
            <a:normAutofit/>
          </a:bodyPr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1470093" y="2799982"/>
            <a:ext cx="10886411" cy="19777636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2849826" y="2799979"/>
            <a:ext cx="10881646" cy="1973319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986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>
            <a:normAutofit/>
          </a:bodyPr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0133" y="2799979"/>
            <a:ext cx="10243967" cy="3199977"/>
          </a:xfrm>
        </p:spPr>
        <p:txBody>
          <a:bodyPr anchor="b">
            <a:noAutofit/>
          </a:bodyPr>
          <a:lstStyle>
            <a:lvl1pPr marL="0" indent="0">
              <a:buNone/>
              <a:defRPr sz="6615" b="0" cap="all">
                <a:solidFill>
                  <a:schemeClr val="tx1"/>
                </a:solidFill>
              </a:defRPr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0090" y="5999959"/>
            <a:ext cx="10874009" cy="1657765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380797" y="2974981"/>
            <a:ext cx="10374012" cy="3024975"/>
          </a:xfrm>
        </p:spPr>
        <p:txBody>
          <a:bodyPr anchor="b">
            <a:noAutofit/>
          </a:bodyPr>
          <a:lstStyle>
            <a:lvl1pPr marL="0" indent="0">
              <a:buNone/>
              <a:defRPr sz="6615" b="0" cap="all">
                <a:solidFill>
                  <a:schemeClr val="tx1"/>
                </a:solidFill>
              </a:defRPr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49828" y="5999956"/>
            <a:ext cx="10904981" cy="165332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88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</p:spPr>
        <p:txBody>
          <a:bodyPr>
            <a:normAutofit/>
          </a:bodyPr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033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104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4260" y="2799980"/>
            <a:ext cx="8820547" cy="7999942"/>
          </a:xfrm>
        </p:spPr>
        <p:txBody>
          <a:bodyPr anchor="b">
            <a:normAutofit/>
          </a:bodyPr>
          <a:lstStyle>
            <a:lvl1pPr algn="l">
              <a:defRPr sz="551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090" y="2799980"/>
            <a:ext cx="12233548" cy="2879979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4260" y="11599929"/>
            <a:ext cx="8820547" cy="10977700"/>
          </a:xfrm>
        </p:spPr>
        <p:txBody>
          <a:bodyPr anchor="t">
            <a:normAutofit/>
          </a:bodyPr>
          <a:lstStyle>
            <a:lvl1pPr marL="0" indent="0">
              <a:buNone/>
              <a:defRPr sz="4410"/>
            </a:lvl1pPr>
            <a:lvl2pPr marL="1260089" indent="0">
              <a:buNone/>
              <a:defRPr sz="3307"/>
            </a:lvl2pPr>
            <a:lvl3pPr marL="2520178" indent="0">
              <a:buNone/>
              <a:defRPr sz="2756"/>
            </a:lvl3pPr>
            <a:lvl4pPr marL="3780267" indent="0">
              <a:buNone/>
              <a:defRPr sz="2480"/>
            </a:lvl4pPr>
            <a:lvl5pPr marL="5040356" indent="0">
              <a:buNone/>
              <a:defRPr sz="2480"/>
            </a:lvl5pPr>
            <a:lvl6pPr marL="6300445" indent="0">
              <a:buNone/>
              <a:defRPr sz="2480"/>
            </a:lvl6pPr>
            <a:lvl7pPr marL="7560534" indent="0">
              <a:buNone/>
              <a:defRPr sz="2480"/>
            </a:lvl7pPr>
            <a:lvl8pPr marL="8820622" indent="0">
              <a:buNone/>
              <a:defRPr sz="2480"/>
            </a:lvl8pPr>
            <a:lvl9pPr marL="10080711" indent="0">
              <a:buNone/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5940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0769" y="7599945"/>
            <a:ext cx="9820611" cy="5999956"/>
          </a:xfrm>
        </p:spPr>
        <p:txBody>
          <a:bodyPr anchor="b">
            <a:normAutofit/>
          </a:bodyPr>
          <a:lstStyle>
            <a:lvl1pPr algn="l">
              <a:defRPr sz="661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2100130" y="4799965"/>
            <a:ext cx="9042615" cy="25199817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410"/>
            </a:lvl1pPr>
            <a:lvl2pPr marL="1260089" indent="0">
              <a:buNone/>
              <a:defRPr sz="4410"/>
            </a:lvl2pPr>
            <a:lvl3pPr marL="2520178" indent="0">
              <a:buNone/>
              <a:defRPr sz="4410"/>
            </a:lvl3pPr>
            <a:lvl4pPr marL="3780267" indent="0">
              <a:buNone/>
              <a:defRPr sz="4410"/>
            </a:lvl4pPr>
            <a:lvl5pPr marL="5040356" indent="0">
              <a:buNone/>
              <a:defRPr sz="4410"/>
            </a:lvl5pPr>
            <a:lvl6pPr marL="6300445" indent="0">
              <a:buNone/>
              <a:defRPr sz="4410"/>
            </a:lvl6pPr>
            <a:lvl7pPr marL="7560534" indent="0">
              <a:buNone/>
              <a:defRPr sz="4410"/>
            </a:lvl7pPr>
            <a:lvl8pPr marL="8820622" indent="0">
              <a:buNone/>
              <a:defRPr sz="4410"/>
            </a:lvl8pPr>
            <a:lvl9pPr marL="10080711" indent="0">
              <a:buNone/>
              <a:defRPr sz="44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1396" y="14399895"/>
            <a:ext cx="9823271" cy="10933254"/>
          </a:xfrm>
        </p:spPr>
        <p:txBody>
          <a:bodyPr anchor="t">
            <a:normAutofit/>
          </a:bodyPr>
          <a:lstStyle>
            <a:lvl1pPr marL="0" indent="0">
              <a:buNone/>
              <a:defRPr sz="4961"/>
            </a:lvl1pPr>
            <a:lvl2pPr marL="1260089" indent="0">
              <a:buNone/>
              <a:defRPr sz="3307"/>
            </a:lvl2pPr>
            <a:lvl3pPr marL="2520178" indent="0">
              <a:buNone/>
              <a:defRPr sz="2756"/>
            </a:lvl3pPr>
            <a:lvl4pPr marL="3780267" indent="0">
              <a:buNone/>
              <a:defRPr sz="2480"/>
            </a:lvl4pPr>
            <a:lvl5pPr marL="5040356" indent="0">
              <a:buNone/>
              <a:defRPr sz="2480"/>
            </a:lvl5pPr>
            <a:lvl6pPr marL="6300445" indent="0">
              <a:buNone/>
              <a:defRPr sz="2480"/>
            </a:lvl6pPr>
            <a:lvl7pPr marL="7560534" indent="0">
              <a:buNone/>
              <a:defRPr sz="2480"/>
            </a:lvl7pPr>
            <a:lvl8pPr marL="8820622" indent="0">
              <a:buNone/>
              <a:defRPr sz="2480"/>
            </a:lvl8pPr>
            <a:lvl9pPr marL="10080711" indent="0">
              <a:buNone/>
              <a:defRPr sz="24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70091" y="32399767"/>
            <a:ext cx="16017556" cy="1916653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616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384890" y="20444300"/>
            <a:ext cx="6808766" cy="1395545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092" y="23599828"/>
            <a:ext cx="18065715" cy="799994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92" y="2799985"/>
            <a:ext cx="18065715" cy="19777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324" y="32399782"/>
            <a:ext cx="3308568" cy="19166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7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C3A134-F1C3-464B-BF47-54DC2DE08F52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0091" y="32399767"/>
            <a:ext cx="16017556" cy="191665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7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26914" y="29283139"/>
            <a:ext cx="2361701" cy="3516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17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97345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  <p:sldLayoutId id="2147484013" r:id="rId17"/>
  </p:sldLayoutIdLst>
  <p:txStyles>
    <p:titleStyle>
      <a:lvl1pPr algn="l" defTabSz="1260089" rtl="0" eaLnBrk="1" latinLnBrk="0" hangingPunct="1">
        <a:spcBef>
          <a:spcPct val="0"/>
        </a:spcBef>
        <a:buNone/>
        <a:defRPr sz="882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87556" indent="-787556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5512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2047644" indent="-787556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96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3307733" indent="-787556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41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4252800" indent="-472533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5512889" indent="-472533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6930489" indent="-630044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8190578" indent="-630044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9450667" indent="-630044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10710756" indent="-630044" algn="l" defTabSz="1260089" rtl="0" eaLnBrk="1" latinLnBrk="0" hangingPunct="1">
        <a:spcBef>
          <a:spcPct val="20000"/>
        </a:spcBef>
        <a:spcAft>
          <a:spcPts val="1654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5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089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178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267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356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445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0534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0622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0711" algn="l" defTabSz="1260089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2000">
              <a:srgbClr val="B59ACA"/>
            </a:gs>
            <a:gs pos="0">
              <a:srgbClr val="B59ACA"/>
            </a:gs>
            <a:gs pos="100000">
              <a:srgbClr val="B59ACA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386555" y="3910033"/>
            <a:ext cx="24285239" cy="31779964"/>
            <a:chOff x="-15689" y="4069377"/>
            <a:chExt cx="24285239" cy="32209280"/>
          </a:xfrm>
          <a:solidFill>
            <a:srgbClr val="FFFFFF">
              <a:alpha val="50196"/>
            </a:srgbClr>
          </a:solidFill>
        </p:grpSpPr>
        <p:grpSp>
          <p:nvGrpSpPr>
            <p:cNvPr id="26" name="Group 25"/>
            <p:cNvGrpSpPr/>
            <p:nvPr/>
          </p:nvGrpSpPr>
          <p:grpSpPr>
            <a:xfrm>
              <a:off x="-15689" y="9815333"/>
              <a:ext cx="24285239" cy="26463324"/>
              <a:chOff x="9024" y="7973364"/>
              <a:chExt cx="24285239" cy="28773114"/>
            </a:xfrm>
            <a:grpFill/>
          </p:grpSpPr>
          <p:sp>
            <p:nvSpPr>
              <p:cNvPr id="2051" name="AutoShape 50"/>
              <p:cNvSpPr>
                <a:spLocks noChangeArrowheads="1"/>
              </p:cNvSpPr>
              <p:nvPr/>
            </p:nvSpPr>
            <p:spPr bwMode="auto">
              <a:xfrm>
                <a:off x="9024" y="8008337"/>
                <a:ext cx="11887200" cy="28738141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5" name="AutoShape 4"/>
              <p:cNvSpPr>
                <a:spLocks noChangeArrowheads="1"/>
              </p:cNvSpPr>
              <p:nvPr/>
            </p:nvSpPr>
            <p:spPr bwMode="auto">
              <a:xfrm>
                <a:off x="12407063" y="7973364"/>
                <a:ext cx="11887200" cy="28773113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-15689" y="4069377"/>
              <a:ext cx="24285239" cy="5349632"/>
            </a:xfrm>
            <a:prstGeom prst="roundRect">
              <a:avLst/>
            </a:prstGeom>
            <a:solidFill>
              <a:schemeClr val="tx1">
                <a:lumMod val="95000"/>
              </a:schemeClr>
            </a:solidFill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3496722" rtl="1"/>
              <a:endParaRPr lang="en-US" sz="3100" dirty="0"/>
            </a:p>
            <a:p>
              <a:pPr algn="ctr" defTabSz="3496722" rtl="1"/>
              <a:r>
                <a:rPr lang="fa-IR" sz="3100" dirty="0">
                  <a:cs typeface="B Nazanin" pitchFamily="2" charset="-78"/>
                </a:rPr>
                <a:t> (</a:t>
              </a:r>
              <a:r>
                <a:rPr lang="fa-IR" sz="6000" dirty="0">
                  <a:cs typeface="B Titr" pitchFamily="2" charset="-78"/>
                </a:rPr>
                <a:t>عنوان مقاله با قلم </a:t>
              </a:r>
              <a:r>
                <a:rPr lang="en-US" sz="6000" dirty="0">
                  <a:solidFill>
                    <a:schemeClr val="bg1"/>
                  </a:solidFill>
                  <a:cs typeface="B Nazanin" pitchFamily="2" charset="-78"/>
                </a:rPr>
                <a:t>B Nazanin </a:t>
              </a:r>
              <a:r>
                <a:rPr lang="en-US" sz="5800" dirty="0">
                  <a:cs typeface="B Titr" pitchFamily="2" charset="-78"/>
                </a:rPr>
                <a:t>46pt</a:t>
              </a:r>
              <a:r>
                <a:rPr lang="en-US" sz="6000" dirty="0">
                  <a:cs typeface="B Titr" pitchFamily="2" charset="-78"/>
                </a:rPr>
                <a:t>.</a:t>
              </a:r>
              <a:r>
                <a:rPr lang="fa-IR" sz="3100" dirty="0">
                  <a:cs typeface="B Nazanin" pitchFamily="2" charset="-78"/>
                </a:rPr>
                <a:t>)</a:t>
              </a:r>
              <a:endParaRPr lang="en-US" sz="3100" dirty="0">
                <a:cs typeface="B Nazanin" pitchFamily="2" charset="-78"/>
              </a:endParaRPr>
            </a:p>
            <a:p>
              <a:pPr algn="ctr" defTabSz="3496722" rtl="1"/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----- يک سطر فاصله </a:t>
              </a:r>
              <a:r>
                <a:rPr lang="fa-IR" sz="4200" dirty="0">
                  <a:solidFill>
                    <a:schemeClr val="bg2"/>
                  </a:solidFill>
                  <a:cs typeface="B Nazanin" pitchFamily="2" charset="-78"/>
                </a:rPr>
                <a:t>(</a:t>
              </a:r>
              <a:r>
                <a:rPr lang="en-US" sz="31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B Nazanin 28pt.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) -----</a:t>
              </a:r>
            </a:p>
            <a:p>
              <a:pPr algn="ctr" defTabSz="3496722" rtl="1"/>
              <a:r>
                <a:rPr lang="fa-IR" sz="3100" dirty="0">
                  <a:cs typeface="B Nazanin" pitchFamily="2" charset="-78"/>
                </a:rPr>
                <a:t>نام و نام خانوادگي </a:t>
              </a:r>
              <a:r>
                <a:rPr lang="fa-IR" sz="3700" dirty="0">
                  <a:cs typeface="B Nazanin" pitchFamily="2" charset="-78"/>
                </a:rPr>
                <a:t>نويسنده اول </a:t>
              </a:r>
              <a:r>
                <a:rPr lang="fa-IR" sz="3700" baseline="30000" dirty="0">
                  <a:cs typeface="B Nazanin" pitchFamily="2" charset="-78"/>
                </a:rPr>
                <a:t>*</a:t>
              </a:r>
              <a:r>
                <a:rPr lang="fa-IR" sz="3700" dirty="0">
                  <a:cs typeface="B Nazanin" pitchFamily="2" charset="-78"/>
                </a:rPr>
                <a:t>، نويسنده دوم، ... در يك يا دو سطر.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از ذكر عناويني نظير مهندس و يا دكتر و ... در ابتداي اسامي خودداري شود</a:t>
              </a:r>
            </a:p>
            <a:p>
              <a:pPr algn="ctr" defTabSz="3496722" rtl="1"/>
              <a:r>
                <a:rPr lang="en-US" sz="37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نام و نام خانوادگي نويسندگان به صورت کامل ذکر شود. (همراه با پسوند) (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solidFill>
                    <a:schemeClr val="bg2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 28pt.</a:t>
              </a:r>
              <a:r>
                <a:rPr lang="fa-IR" sz="34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fa-IR" sz="3700" dirty="0">
                  <a:solidFill>
                    <a:schemeClr val="bg2"/>
                  </a:solidFill>
                  <a:cs typeface="B Nazanin" pitchFamily="2" charset="-78"/>
                </a:rPr>
                <a:t>پررنگ) </a:t>
              </a:r>
            </a:p>
            <a:p>
              <a:pPr algn="ctr" defTabSz="3496722" rtl="1"/>
              <a:r>
                <a:rPr lang="fa-IR" sz="3100" dirty="0">
                  <a:cs typeface="B Nazanin" pitchFamily="2" charset="-78"/>
                </a:rPr>
                <a:t>.</a:t>
              </a:r>
              <a:endParaRPr lang="en-US" sz="3100" dirty="0">
                <a:cs typeface="B Nazanin" pitchFamily="2" charset="-78"/>
              </a:endParaRPr>
            </a:p>
            <a:p>
              <a:pPr algn="ctr" defTabSz="3496722" rtl="1"/>
              <a:r>
                <a:rPr lang="fa-IR" sz="3100" dirty="0">
                  <a:cs typeface="B Nazanin" pitchFamily="2" charset="-78"/>
                </a:rPr>
                <a:t>*- نويسنده مسئول: درجه علمي و رشته تخصصي (يا سمت كاري) نويسنده اول (</a:t>
              </a:r>
              <a:r>
                <a:rPr lang="en-US" sz="2900" dirty="0">
                  <a:cs typeface="B Nazanin" pitchFamily="2" charset="-78"/>
                </a:rPr>
                <a:t>B </a:t>
              </a:r>
              <a:r>
                <a:rPr lang="en-US" sz="2900" dirty="0" err="1">
                  <a:cs typeface="B Nazanin" pitchFamily="2" charset="-78"/>
                </a:rPr>
                <a:t>Nazanin</a:t>
              </a:r>
              <a:r>
                <a:rPr lang="en-US" sz="2900" dirty="0">
                  <a:cs typeface="B Nazanin" pitchFamily="2" charset="-78"/>
                </a:rPr>
                <a:t> 24pt</a:t>
              </a:r>
              <a:r>
                <a:rPr lang="en-US" sz="2600" dirty="0">
                  <a:cs typeface="B Nazanin" pitchFamily="2" charset="-78"/>
                </a:rPr>
                <a:t>.</a:t>
              </a:r>
              <a:r>
                <a:rPr lang="en-US" sz="3100" dirty="0">
                  <a:cs typeface="B Nazanin" pitchFamily="2" charset="-78"/>
                </a:rPr>
                <a:t>، </a:t>
              </a:r>
              <a:r>
                <a:rPr lang="fa-IR" sz="3100" dirty="0">
                  <a:cs typeface="B Nazanin" pitchFamily="2" charset="-78"/>
                </a:rPr>
                <a:t>وسط چين)</a:t>
              </a:r>
            </a:p>
            <a:p>
              <a:pPr algn="ctr" defTabSz="3496722" rtl="1"/>
              <a:r>
                <a:rPr lang="fa-IR" sz="3100" dirty="0">
                  <a:cs typeface="B Nazanin" pitchFamily="2" charset="-78"/>
                </a:rPr>
                <a:t>2- درجه علمي و رشته تخصصي (يا سمت كاري) نويسنده دوم (</a:t>
              </a:r>
              <a:r>
                <a:rPr lang="en-US" sz="2900" dirty="0">
                  <a:cs typeface="B Nazanin" pitchFamily="2" charset="-78"/>
                </a:rPr>
                <a:t>B </a:t>
              </a:r>
              <a:r>
                <a:rPr lang="en-US" sz="2900" dirty="0" err="1">
                  <a:cs typeface="B Nazanin" pitchFamily="2" charset="-78"/>
                </a:rPr>
                <a:t>Nazanin</a:t>
              </a:r>
              <a:r>
                <a:rPr lang="en-US" sz="2900" dirty="0">
                  <a:cs typeface="B Nazanin" pitchFamily="2" charset="-78"/>
                </a:rPr>
                <a:t> pt. 24</a:t>
              </a:r>
              <a:r>
                <a:rPr lang="en-US" sz="3100" dirty="0">
                  <a:cs typeface="B Nazanin" pitchFamily="2" charset="-78"/>
                </a:rPr>
                <a:t>، </a:t>
              </a:r>
              <a:r>
                <a:rPr lang="fa-IR" sz="3100" dirty="0">
                  <a:cs typeface="B Nazanin" pitchFamily="2" charset="-78"/>
                </a:rPr>
                <a:t>وسط چين)</a:t>
              </a:r>
              <a:endParaRPr lang="en-US" sz="3100" dirty="0">
                <a:cs typeface="B Nazanin" pitchFamily="2" charset="-78"/>
              </a:endParaRPr>
            </a:p>
            <a:p>
              <a:pPr algn="ctr" defTabSz="3496722" rtl="1"/>
              <a:r>
                <a:rPr lang="fa-IR" sz="3100" dirty="0">
                  <a:cs typeface="B Nazanin" pitchFamily="2" charset="-78"/>
                </a:rPr>
                <a:t>نشانی رایانامه</a:t>
              </a:r>
              <a:r>
                <a:rPr lang="en-US" sz="2900" dirty="0">
                  <a:cs typeface="B Nazanin" pitchFamily="2" charset="-78"/>
                </a:rPr>
                <a:t>(Times New Roman 22 pt. Italic</a:t>
              </a:r>
              <a:r>
                <a:rPr lang="en-US" sz="2700" dirty="0">
                  <a:cs typeface="B Nazanin" pitchFamily="2" charset="-78"/>
                </a:rPr>
                <a:t>)</a:t>
              </a:r>
            </a:p>
          </p:txBody>
        </p:sp>
      </p:grpSp>
      <p:sp>
        <p:nvSpPr>
          <p:cNvPr id="2058" name="Text Box 42"/>
          <p:cNvSpPr txBox="1">
            <a:spLocks noChangeArrowheads="1"/>
          </p:cNvSpPr>
          <p:nvPr/>
        </p:nvSpPr>
        <p:spPr bwMode="auto">
          <a:xfrm>
            <a:off x="13315445" y="10629900"/>
            <a:ext cx="10972800" cy="69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just" rtl="1">
              <a:lnSpc>
                <a:spcPct val="150000"/>
              </a:lnSpc>
              <a:spcBef>
                <a:spcPts val="0"/>
              </a:spcBef>
            </a:pPr>
            <a:endParaRPr lang="en-US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23900" y="18274881"/>
            <a:ext cx="11235229" cy="162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algn="just" rtl="1"/>
            <a:endParaRPr lang="en-US" sz="2000" dirty="0">
              <a:solidFill>
                <a:schemeClr val="bg1"/>
              </a:solidFill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en-US" sz="3000" dirty="0">
              <a:solidFill>
                <a:schemeClr val="bg1"/>
              </a:solidFill>
            </a:endParaRPr>
          </a:p>
          <a:p>
            <a:pPr indent="539496" algn="just" defTabSz="3496722">
              <a:lnSpc>
                <a:spcPct val="150000"/>
              </a:lnSpc>
              <a:spcBef>
                <a:spcPct val="50000"/>
              </a:spcBef>
            </a:pPr>
            <a:endParaRPr lang="en-US" sz="20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723900" y="10858500"/>
            <a:ext cx="11235229" cy="3163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defTabSz="2879280" rtl="1">
              <a:lnSpc>
                <a:spcPct val="150000"/>
              </a:lnSpc>
              <a:spcBef>
                <a:spcPct val="50000"/>
              </a:spcBef>
            </a:pP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3315445" y="17411700"/>
            <a:ext cx="10972800" cy="6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59" tIns="29980" rIns="59959" bIns="29980">
            <a:spAutoFit/>
          </a:bodyPr>
          <a:lstStyle/>
          <a:p>
            <a:pPr indent="539496" algn="just" defTabSz="2879280" rtl="1">
              <a:lnSpc>
                <a:spcPct val="150000"/>
              </a:lnSpc>
              <a:spcBef>
                <a:spcPts val="0"/>
              </a:spcBef>
            </a:pPr>
            <a:endParaRPr lang="en-US" sz="2800" b="1" dirty="0">
              <a:solidFill>
                <a:schemeClr val="bg1"/>
              </a:solidFill>
              <a:latin typeface="30"/>
              <a:cs typeface="B Nazanin" pitchFamily="2" charset="-78"/>
            </a:endParaRPr>
          </a:p>
        </p:txBody>
      </p:sp>
      <p:sp>
        <p:nvSpPr>
          <p:cNvPr id="24" name="TextBox 30"/>
          <p:cNvSpPr txBox="1">
            <a:spLocks noChangeArrowheads="1"/>
          </p:cNvSpPr>
          <p:nvPr/>
        </p:nvSpPr>
        <p:spPr bwMode="auto">
          <a:xfrm>
            <a:off x="13315445" y="24193500"/>
            <a:ext cx="10972800" cy="589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6" tIns="45713" rIns="91426" bIns="45713">
            <a:spAutoFit/>
          </a:bodyPr>
          <a:lstStyle/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0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indent="539496" algn="just" rtl="1">
              <a:lnSpc>
                <a:spcPct val="150000"/>
              </a:lnSpc>
            </a:pPr>
            <a:endParaRPr lang="fa-IR" sz="3800" b="1" dirty="0">
              <a:solidFill>
                <a:schemeClr val="bg1"/>
              </a:solidFill>
              <a:cs typeface="B Titr" pitchFamily="2" charset="-78"/>
            </a:endParaRPr>
          </a:p>
          <a:p>
            <a:pPr algn="just" rtl="1"/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8554699" y="16635978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defTabSz="2879280" rtl="1">
              <a:spcBef>
                <a:spcPct val="50000"/>
              </a:spcBef>
            </a:pPr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اهداف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8620581" y="9922669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r" rtl="1"/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مقدمه </a:t>
            </a:r>
            <a:endParaRPr lang="fa-IR" sz="3800" dirty="0"/>
          </a:p>
        </p:txBody>
      </p:sp>
      <p:sp>
        <p:nvSpPr>
          <p:cNvPr id="32" name="Rounded Rectangle 31"/>
          <p:cNvSpPr/>
          <p:nvPr/>
        </p:nvSpPr>
        <p:spPr>
          <a:xfrm>
            <a:off x="18516599" y="23417778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rtl="1"/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روش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161881" y="22952869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3496722" rtl="1">
              <a:spcBef>
                <a:spcPct val="50000"/>
              </a:spcBef>
            </a:pPr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منابع</a:t>
            </a: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161881" y="17618869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3496722" rtl="1">
              <a:spcBef>
                <a:spcPct val="50000"/>
              </a:spcBef>
            </a:pPr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بحث و نتیجه گیری</a:t>
            </a:r>
            <a:endParaRPr lang="en-US" sz="38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161881" y="10227469"/>
            <a:ext cx="5724979" cy="64698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algn="just" defTabSz="2879280" rtl="1">
              <a:spcBef>
                <a:spcPct val="50000"/>
              </a:spcBef>
            </a:pPr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نتایج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23900" y="23867269"/>
            <a:ext cx="11235229" cy="666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38" tIns="36419" rIns="72838" bIns="36419">
            <a:spAutoFit/>
          </a:bodyPr>
          <a:lstStyle/>
          <a:p>
            <a:pPr indent="539496" algn="r" rtl="1">
              <a:lnSpc>
                <a:spcPct val="150000"/>
              </a:lnSpc>
            </a:pPr>
            <a:endParaRPr lang="fa-IR" sz="2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55AF30-70DE-46AC-8C2C-1C295728C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91" y="405579"/>
            <a:ext cx="3533651" cy="30083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0E1887-C0E1-48AC-9B50-29B8FACDE9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3212" y="418282"/>
            <a:ext cx="3047212" cy="30258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092021-0687-4C1B-AC61-3519B1A4A92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9725" y="443680"/>
            <a:ext cx="6209406" cy="29964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2027</TotalTime>
  <Words>151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30</vt:lpstr>
      <vt:lpstr>Arial</vt:lpstr>
      <vt:lpstr>Calibri</vt:lpstr>
      <vt:lpstr>Century Gothic</vt:lpstr>
      <vt:lpstr>Wingdings 3</vt:lpstr>
      <vt:lpstr>Slice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Faranak Mokhlesi</cp:lastModifiedBy>
  <cp:revision>132</cp:revision>
  <cp:lastPrinted>2020-12-10T06:42:08Z</cp:lastPrinted>
  <dcterms:created xsi:type="dcterms:W3CDTF">2008-12-04T00:20:37Z</dcterms:created>
  <dcterms:modified xsi:type="dcterms:W3CDTF">2024-04-17T11:58:48Z</dcterms:modified>
</cp:coreProperties>
</file>